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2" r:id="rId5"/>
    <p:sldId id="325" r:id="rId6"/>
    <p:sldId id="457" r:id="rId7"/>
    <p:sldId id="477" r:id="rId8"/>
    <p:sldId id="465" r:id="rId9"/>
    <p:sldId id="458" r:id="rId10"/>
    <p:sldId id="470" r:id="rId11"/>
    <p:sldId id="469" r:id="rId12"/>
    <p:sldId id="461" r:id="rId13"/>
    <p:sldId id="463" r:id="rId14"/>
    <p:sldId id="462" r:id="rId15"/>
    <p:sldId id="487" r:id="rId16"/>
    <p:sldId id="489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46" d="100"/>
          <a:sy n="46" d="100"/>
        </p:scale>
        <p:origin x="64" y="252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349 624,'1'0,"0"0,0 0,0 0,0 1,0-1,0 0,-1 1,0 0,1-1,0 0,0 0,0 0,1 0,-1 0,0 0,2 2,-2-2,0 0,3 2,-3-2,0 0,0 0,0 0,0 0,1 0,-1 0,0 0,0 0,0 0,3 0,-3 0,0 0,0 0,0 0,1 0,-1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968 770,'1'0,"0"0,0 1,0-1,0 0,0 0,1 0,1 0,-2 0,0 0,0 0,10 0,-10 0,0 0,0 0,1 0,7 0,-7 0,-1 0,1 0,4 0,-4 0,1-1,-2 1,1 0,-1-1,5 0,-5 1,3 0,-3 0,1 0,-1 0,0-1,5 0,-2 1,-3-1,2 1,-2 0,3-1,-2 0,-1 1,9-3,-7 2,0 1,1 0,9-2,-12 2,1 0,1-1,-2 1,1-1,0 1,-1 0,1 0,-1 0,2-2,-2 2,0 0,6 0,-5 0,3 0,-1 1,1 0,-2-1,-1 0,-1 0,6 2,-6-2,5 0,-4 0,-1 0,2 0,-2 0,0 0,0 0,0 0,0 0,0 0,0 0,0 0,1 0,-1 0,0 0,0 0,1 0,-1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313 597,'0'1,"0"1,0-1,0 0,0 0,0 0,0 0,1 0,-1 0,0 0,0 0,0 0,0 0,0 0,1 0,0 0,-1 0,0 1,1 1,-1-2,0 0,0 0,0 0,1 0,0 1,-1-1,0 1,0-1,0 0,0 0,0 0,0 0,0 0,0 0,0 0,0 0,0 0,0 0,-1 1,1 0,-2 1,2-2,0 0,-1-1,1 1,0 0,-2 5,1-5,0-1,0 3,1-2,0 0,0 0,-2 2,2-1,0-1,0 0,-1 0,0 0,-1 2,2-2,0 0,0 0,-1 1,1-1,0 2,0-1,0 0,0-1,0 0,0 0,0 0,1-1,-1 1,0 0,1 0,0 4,0-4,0 3,-1-3,0 0,0 0,1 1,-1-1,0 0,1 0,0-1,0 1,0-1,0 1,-1 0,0 1,0-1,0 0,1 1,0 0,-1-1,0 1,0-1,1-1,0 1,-1 0,2 3,-2-3,1 0,0 0,-1 0,0 0,0 0,1 0,1 3,-1-4,0 1,-1 0,1-1,3 5,-2-4,-1-1,0 1,0-1,1 0,-1 1,0-1,0 0,0 0,0 1,2 0,-2-1,1 1,5 0,-4 0,2 1,-1-2,-2 0,-2 1,4-1,-3 0,1 2,-1-2,2 1,4-1,-2 0,-2 0,-2 0,8 1,-6-1,0 0,5 0,-5 0,-1 0,0 0,0 0,0 0,10 0,-6 0,-4 0,-1 0,4 0,-4 0,2 0,3 0,-4 0,1 0,-2 0,0 0,4 0,-3 0,7 0,-7 0,6 0,-6 0,3 0,1 0,-5 0,0 0,0 0,0 0,0 0,1 0,0 0,-1 0,0 0,0 0,0 0,0 0,0 0,1 0,0 0,1 0,-1 0,-2-1,0 0,0 0,1 1,0 0,0-1,0 0,-1 0,0 0,4-3,-4 3,0 0,0 0,0-1,0 1,0 0,0 0,0 0,1-1,0 0,-2 1,1 0,0 0,-1-3,1 3,-1-1,0 2,1-4,0 3,0 0,0 0,0 0,0 0,0 0,0-1,2 0,-2 1,0 0,2 0,-2 0,0-1,1 0,-1 1,0 0,0 0,1 0,0 1,-1-1,-1 1,-1-1,0 1,-1 0,1 0,0 0,-10-1,9 1,-11-1,13 1,-1 0,1 0,0 0,-1 0,1 0,0 0,0 0,0 0,0 0,0 0,0 0,0 0,0 0,0 1,-1-1,1 0,0 0,0 0,0 0,0 0,0 0,0 0,0 0,0 0,0 0,-1-1,1 0,0 1,-2-2,3 1,-1 1,1-1,0 0,0 0,-1 0,0 0,0-1,0 1,1 0,-2-1,2 1,-2-1,1 2,1-1,-1 0,1 0,-1-1,1 0,0 0,0 1,0 0,0 0,0 0,0-1,0-2,0 3,1 0,-1 0,0 0,0-1,0 0,0 1,1 0,1 0,-1 1,0 0,0-1,2 1,-1 0,-1-1,2 1,-2 0,0 0,0-1,1 1,-2-1,4 1,-3 0,0 0,1-1,0 1,-2-1,1 1,0 0,0 0,-1-1,1 1,0 0,2-1,-2 0,0 0,0 1,0 0,0-2,1 2,-2-1,5-2,-3 2,-1 0,0 1,-1-1,1 1,-1-1,0 0,2 1,-2-1,1 0,0 1,-1-1,0 0,1 1,-1-1,0 0,1 1,-1-2,1 2,-1-1,0 0,0 0,-1 0,1 0,-1 0,-1-1,0 0,1-1,0 3,0 0,1-1,-1 1,-1-2,1 2,0-1,0 0,0 1,-2-2,1 1,0 0,1 1,-2-2,2 2,0 0,-1-1,1 1,-5-1,5 0,0 1,0 0,0 0,0 0,0-1,-1 0,-2 0,2 1,-2-1,3 1,0 0,1-1,-4 1,4-1,-1 1,-1 0,-4-1,4 1,0 0,1 0,0 0,0 0,-3-1,3 1,-1 0,-4 0,3 0,0 0,2 0,-2 0,2 0,-1 0,-1 0,1 0,0 0,1 0,-3 0,2 0,1 0,0 0,0 0,0 0,0 0,0 0,0-1,0 1,0 0,0 0,0 0,0 0,0 0,-1 0,0 0,1 0,-1 0,1 0,-1 0,0 0,1 0,0 0,0 0,0 0,-1 0,-1 0,1 0,1 0,-2 0,2 0,0 0,-6 0,5 0,0 0,-4-1,5 1,-3 0,3 0,-1 0,1 0,-1 1,1-1,0 0,0 0,0 1,0-1,1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399 280,'1'1,"0"0,0 0,0 0,0-1,0 1,0-1,0 1,0-1,1 0,-2 1,1-1,1 0,0 0,1 0,-1 0,-1 0,1 0,3 0,-4 0,0 0,1 0,-1 0,0 0,1 0,-2-1,1 1,3-2,-4 1,1 1,0-1,0 0,0 1,0-1,-1-1,1 2,0-2,1-1,-1 3,-1-2,2 1,-2 0,0-1,0 1,1 1,-1-1,0 0,0 0,0 0,-1 0,1 0,0-1,0 1,-1 0,0 1,1-1,-2 0,2 0,0 0,-1 1,0-1,-2-1,1 0,1 2,-1-1,1 1,0 0,0-1,0 1,-2-1,2 1,-2 0,2 0,0 0,0 0,0 0,-1 0,1 0,-3 1,3-1,0 0,0 1,0-1,0 0,-3 2,3-2,0 0,0 0,-1 0,1 0,1 1,-1 0,-1-1,1 0,0 0,1 1,-1-1,1 1,-1-1,1 1,-3 1,3-1,-1-1,0 0,1 1,0 0,-2-1,2 1,0 0,-1-1,0 2,1-1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365 388,'0'1,"0"0,0 0,1 0,-1 0,0 0,0 0,0 1,1-1,0 0,-1 0,0 2,0-2,2 1,-2-1,0 0,1-1,-1-1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566 384,'0'1,"0"0,-1-1,1 1,0 0,0 0,0 0,0 0,0 0,0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888 386,'0'1,"0"0,0 0,0 0,0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884 380,'0'1,"-1"-1,1 1,0 0,0 0,0 0,-1-1,1 1,0 0,-1 0,1 0,0 0,0 0,0 0,-1-1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1156 463,'2'0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1157 463,'1'0,"0"1,1 0,-1-1,2 1,-2-1,1 0,-2 1,2-1,1 0,-1 0,-1 0,1 0,-1 0,0 0,0 0,1 0,-1 0,1 0,-2-1,2 1,-1 0,1 0,-1-1,0 1,1-1,-1 1,0 0,0-1,0 1,0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1172 461,'2'0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452 630,'2'0,"0"0,-1 0,1 0,-1 0,2 1,-2 0,2-1,-2 0,0 0,0 0,1 1,2 0,-2 0,-1-1,9 0,-9 0,0 0,3 0,-1 0,-1 0,6 0,-6 0,-1 0,1 0,-1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1203 463,'1'0,"0"0,0 0,1 0,-1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1199 452,'0'1,"0"0,0 0,0 0,0 0,0 1,0-1,0 1,0-1,0 1,1 0,-1-1,1-1,0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1350 464,'0'1,"1"-1,0 0,0 0,0 0,0 0,0 0,1 0,-1 0,0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1093 469,'1'0,"0"0,0 0,0 0,0 0,0 0,1 0,1 0,0 0,0 0,-1 0,3-1,-4 1,0 0,0 0,-1-1,1 1,1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1584 469,'1'1,"0"-1,7 1,-5-1,-1 0,0 0,-1 0,2 0,-1 0,0 0,-1 0,2 0,-2 0,1 0,0 0,-1 0,0 0,0 0,0 0,0 0,1-1,-1 0,0 1,0 0,0 0,0 0,-1-1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1367 570,'2'0,"0"0,-1 0,1 0,-1 0,0 0,1 0,1 0,-2 0,1 0,0 0,-1 0,1 0,-1 0,0 0,1 0,0 0,-1 0,0 0,1 0,-1 0,3 0,9 0,-11 0,0 0,-1 0,1 0,1 0,-2 0,7 0,-7 0,1 0,0 0,4 0,-4 0,2-1,-2 1,-1 0,0-1,2 1,-2 0,1-1,-1 1,1 0,-1 0,0 0,1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1149 564,'1'0,"1"1,-1-1,0 0,0 0,1 0,-1 0,1 0,-1 0,8 0,-7 0,0 0,-1 1,0-1,0 0,0 0,3 0,-3 0,0 0,0 0,0 0,0 0,0 0,0 0,0 0,0 0,0 0,2-1,-1 1,-1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1180 643,'2'0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1467 629,'1'0,"0"0,1 0,-1 0,0 1,0-1,0 0,0 0,0 0,0 0,0 0,1 0,-1 0,0 0,2 0,-2 0,0 0,0 0,3 0,-3 0,0 0,0 0,0 0,0 0,0 0,0 0,0 0,0 0,0 0,0 0,1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1141 636,'0'-1,"1"1,0 0,0 0,1 0,0 0,9 0,-10 0,2 0,3 0,-4 0,-1 0,1 0,-1 0,1 0,-1 0,0 0,0 0,5 0,1 0,-4 0,-2 0,3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544 633,'1'0,"0"0,0 0,0 0,0 0,0 0,0 0,2 0,-1 0,-1 0,1 0,0 0,-1 0,0 0,0 0,2 0,-1 0,-1 0,2 0,-2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1451 379,'-1'0,"2"0,0 0,1 0,-1 1,0-1,1 1,1-1,0 0,1 1,-1-1,3 0,-2 0,-3 0,0 0,0 0,0 0,0 0,0 0,2 0,-2 0,0 0,2-1,-2 1,0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1274 378,'1'0,"0"0,2 0,0 1,-1-1,-1 1,0-1,1 1,-1-1,0 0,0 0,1 0,0 0,0 0,-1 0,0 0,3 0,-3 0,2 0,-2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1381 749,'0'-1,"0"0,1 1,0 0,0 0,0 0,6 0,-6 0,0 0,1 0,-1 0,1 0,1 0,2 0,-3 0,0 0,1 0,-1 0,0 0,5-1,-5 0,0 0,0 1,4-1,-3 1,-2 0,1 0,-1 0,5 0,8-2,-10 1,-2 0,0 0,0 1,-1 0,1 0,13 0,-11 0,-3 0,1 0,11-4,-12 4,1 0,-1 0,0 0,2 0,-2 0,0 0,4-2,-4 2,0-1,0 1,4-1,0 0,-2 0,-2 1,0 0,0 0,0 0,0 0,1 0,-1-1,0 1,0 0,2 0,-1 0,1-1,-2 1,0 0,0 0,0 0,2 0,-2 0,1 0,0 0,0 0,-1 0,3 0,-3 0,0 0,0 0,0 0,1 0,0 0,5 0,-4 0,-2 0,1 1,-1-1,0 0,5 1,-5-1,1 0,-1 0,0 0,0 0,0 1,0-1,0 0,0 0,1 0,-1 0,0 1,4-1,-2 2,-2-2,0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1543 736,'0'1,"0"0,0 0,0 0,0 0,1-1,0 0,0 0,2 0,-2 0,1 0,2 0,-2 0,-2-1,1 1,0-1,0 1,-1-1,1 1,1 0,-1 0,-1-1,1 1,0-2,0 0,0 1,0-1,-1 1,1 0,0-2,0 1,-1-1,0 2,0 0,0-1,-1 1,0 0,1 0,-2-2,2 2,0 0,-1-1,1 1,0 0,0 0,-1 1,0-1,1-2,0 2,-1 1,1-1,-1-1,0 1,1 0,-2-1,1 2,-1 0,1 0,0 0,1 1,-1-1,0 0,1 1,-1-1,0 0,-1 1,2 0,-1-1,0 1,1 0,-1-1,0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1279 384,'1'0,"0"0,0 0,0 0,0 1,0-1,0 0,0 0,0 0,0 1,1 0,-1-1,1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1551 392,'1'0,"1"1,-1-1,0 0,0 1,1-1,-1 0,0 0,0 0,0 0,1 0,-1 0,1 0,1 0,-2 0,0 0,0 0,0 0,0 0,1 0,-1 0,0 0,0 0,0 0,1-1,-1 1,2 0,-2-1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392 531,'-1'0,"-1"0,1 0,0 0,1 1,1-1,-1 1,1-1,4 1,-4-1,1 0,-1 0,1 0,0 0,4 0,-4 0,6 0,-4 0,0 0,-2 0,0 0,-1 0,1 0,-1 0,3-1,-4 0,1 0,0 1,0 0,-1-1,0 0,0 0,-1 1,1-1,0 0,-1-2,0 3,0-1,0 0,0 1,1-1,-2-1,1 2,-1-2,0 2,-3-1,4 1,-4-2,2 2,2 0,-1-1,0 0,0 1,0 0,0 0,1-1,0 1,-5-1,5 1,-2 0,2 0,-1 0,1 0,0 0,0 1,0-1,-1 1,0 1,0-2,2 1,-1-1,1 1,-1-1,-1 0,0 1,-2 2,3-3,-1 0,1 1,0 0,1 0,0 0,0 0,0 0,0 0,0 0,3 1,-1-1,4 1,-5-2,0 0,0 0,0 0,3 0,-3 0,1 0,-1 0,0 0,2 0,-2 0,3 0,-2 0,0 0,-1 0,1 0,-1 0,0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1611 833,'1'0,"0"0,1 0,-1 0,0 0,1 0,3 0,-1 0,-1 0,-2 0,2 0,-1 0,3 0,-2 0,-1 0,-1 0,0 0,2 0,-2 0,0 0,0 0,0-1,0 1,0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1431 897,'0'1,"1"-1,0 0,0 0,0 0,0 0,0 0,4 0,-4 0,1 0,-1 0,0 0,0 0,0 0,3 0,0 0,-3 0,1 0,0 0,2 0,-3 0,0 0,0 0,0 0,0 0,2 0,-2 0,2 0,-2 0,12 0,-11 0,-1 0,0 0,2 0,-1-1,-1 1,1 0,-1 0,0 0,0 0,3 0,-3-1,0 1,1-1,0 0,-1 1,0 0,1 0,-1 0,0 0,4 0,-4 0,0 1,0-1,0 0,0 0,2 1,-1-1,1 0,0 0,4 0,-5 0,2 0,-1 0,-2 0,0 0,0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1248 936,'1'0,"1"0,-1 0,0 0,0 0,0 0,0 0,0 0,0 0,0 0,0 0,0 0,1 0,-1 0,3 0,-3 0,0 0,0 0,4 0,-4 0,0 0,5 0,-5-2,1 2,0 0,-1 0,8 0,-7 0,-1 0,0 0,1 0,-1 0,0 0,0 0,0 0,0 0,0 0,3 0,-3 0,1 0,-1 0,3 0,-2 0,-1 0,1 0,-1 0,1 0,1 0,-1 0,-1 0,0-1,-1 0,1 0,-1 0,0 0,2 1,0-1,1 1,-2 0,1 0,-1 0,0 0,0 0,0 0,0 0,0 0,2 0,0 0,-2 0,0 0,0 0,0 0,1 0,-1 0,1 0,0 0,0 0,-1 0,0 0,4 0,-4 0,1 0,-1 0,0 0,1 0,-1 0,0 0,0 0,6 0,-6 0,1 0,-1 0,0 0,0 0,0 0,0 0,0 0,0 0,0 0,3 1,-3-1,0 0,0 0,-1-1,0 0,1 1,-1-1,0 0,0-1,0 1,0 0,0 0,0 0,0-2,0 2,0 0,-1-1,-1 1,0 0,0-2,0 3,2-1,0 0,-1 1,0 0,0-1,-1-1,1 2,-3-2,3 2,-1 0,1 0,0 0,0 0,-2 0,2 0,-1 0,1 0,-1 0,1 1,1 2,-1-2,1 0,0 1,0-1,0 0,0 0,1 1,0-1,-1 0,1-1,-1 1,0 1,0-1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652 628,'1'0,"0"0,0 0,1 0,-1 0,1 0,4 2,-4-1,0-1,-1 0,0 0,0 0,2 1,-1-1,-1 0,0 0,0 0,0 0,0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1285 334,'1'0,"2"1,-1 0,-1-1,0 1,0-1,1 0,-1 0,0 1,0-1,0 0,0 0,1 1,-1-1,0 0,0 0,0 0,0 0,2 0,-2 0,0 0,1 0,-1 0,0 0,0 0,0 0,0 0,3 0,-3 0,0 0,1 0,0 0,-1 0,0 0,0 0,3 0,-3 0,1 0,-1 0,0 0,1 0,-1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1378 332,'1'0,"0"0,2 0,-2 0,0 0,0 0,1 0,-1 0,0 0,0 0,0 0,0 0,1 0,-1 0,2 0,-2 0,1 0,-1 0,2-1,-2 1,0 0,3 0,-3 0,0 0,2 0,-2 0,0 0,0 0,0 0,0 0,0 0,0 0,0 0,0 0,2 1,-2-1,1 1,-1-1,0 1,0-1,0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1501 404,'1'0,"0"0,0 0,1 0,0 1,-1-1,2 1,-2-1,1 0,2 0,-1 0,-1 0,0-1,-1 0,1 1,0 0,0 0,8-2,-9 2,0 0,6-2,-6 2,0 0,0 0,0 0,4-2,-4 2,1 0,-1 0,0 0,1 0,0 0,1 0,-2 0,0 0,1 0,-1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1396 429,'1'0,"-1"-1,1 1,1 0,0 0,-1 0,1 0,0 0,-1 0,2 0,1 0,-2 0,0 0,-1 0,1 0,-1 0,0 0,1 0,0 0,-1 0,5 0,-5 0,0 0,0 0,0-1,0 1,1-2,0 2,1-1,-2 0,0 1,0 0,1 0,-1 0,0 0,-1-1,0 0,1 1,1 0,-1 0,0 0,0 0,1 0,-1 0,0 0,1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1391 621,'1'0,"0"0,0 0,0 0,0 0,0 0,0 0,5 0,-4 0,3 0,-4 0,1 0,0 0,0 0,2-1,2 1,-5 0,2 0,-2-1,0 1,3-1,-3 1,9-2,-5 0,-4 1,0 1,1 0,1-1,2 0,-4 1,3-1,2 0,-5 1,3-1,-2 0,-1 1,2 0,0-2,0 2,-1 0,-1 0,3-1,10 1,-11 0,-2 0,1 0,-1 0,1 0,-1 0,0 0,0 0,0 0,1 0,-1 0,0 0,0 0,0 0,6 0,-2 0,-3 0,-1 0,1 0,-1 0,2 0,2 0,0 0,-4 0,1 0,-1 0,12 0,-12 0,1 0,4 0,-5 0,0 0,0 0,0 0,0 0,0 0,0 0,2 0,-2 0,0 0,0 0,12 0,-12 0,4 0,-4 0,0 0,0 0,0 0,0 0,0 0,2 0,-1 0,-1 0,0 0,0 1,0-1,1 1,-1-1,1 1,0 1,-1-2,0 0,0 0,0 0,-1 1,2 0,-1-1,-1 1,1-1,0 1,0 0,1 0,-1-1,0 1,0 0,0-1,0 0,0 1,0 0,2-1,-1 0,1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1291 641,'0'-1,"1"1,0 0,0 0,0 0,0 0,0 0,1 0,0 0,0 0,-1 0,0 0,1 0,-1 0,1 0,1 0,-2 0,0 0,0 0,6 0,-6 0,0 0,0 0,0 0,1 0,2 0,-3 0,0 0,0 0,0 0,0 0,0 0,0 0,1 0,6 0,-7 0,2 0,-2 0,0 0,0 0,0 0,0 0,0 0,0 0,1 0,-1 0,0 0,0 0,0 0,0 0,0 0,0 0,0 0,0 0,0 0,0 0,0 0,0 0,0 0,3 0,-2 0,-1 0,4 0,-4 0,1 0,0 0,-1 0,0 0,0 0,0 0,0 0,2 0,-2 0,0 0,0 0,0 0,0 0,0 0,1 0,3 0,-3 0,0 0,-1 0,2 0,-1 0,0 0,-1 0,1 0,-1 0,0 0,2 0,-1 0,2 0,-1 0,-2 0,0 1,0-1,1 0,1 1,-2-1,1 0,-1 1,0-1,0 0,1 1,2-1,-3 0,-1 1,1-1,1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1466 838,'-1'0,"3"0,0 0,0 0,0 0,-1 0,3 0,-2 0,-1 0,0 0,0 0,2 0,-1 0,-1 0,0 0,0 0,-1 1,1-1,9 1,-7-1,-2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1359 836,'1'0,"1"0,2 0,-2 0,-1 0,0 0,1 0,-1 0,-1-1,1 1,0 0,2 0,-2 0,0 0,1 0,0 0,3-2,-4 2,1 0,-1 0,1 0,-1 0,1 0,-1-1,0 1,4-1,-3 0,2 1,-3 0,0 0,0 0,-1-1,1 1,0 0,1 0,-1 0,1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1188 840,'1'0,"0"0,0 0,0 0,0 0,0 0,1 0,-1 0,1 0,0 0,-1 0,1 0,0 0,0 0,0-1,0 1,-1 0,0 0,5 0,-4 0,-1 0,0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1504 892,'1'0,"0"0,0 0,0 0,0 0,1 0,-1 0,0 0,0 0,0 0,0 0,0 0,0 0,0 0,0 0,0 0,1 1,-1-1,0 0,0 0,1 0,4 0,-5 0,0 0,0 0,0 0,0 0,1 0,0 0,-1 0,0 0,0 0,0 0,1 0,-1 0,0 0,0 0,1 0,0 0,-1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358 605,'-1'0,"0"0,0 0,0 0,0 0,0 0,-3-1,3 1,0 0,0 0,1 1,-1-1,0 0,1 1,-2-1,-1 1,0 0,2-1,0 0,0 0,-2 2,2-1,0-1,1 1,0 1,0-1,0 0,-2 1,2-1,0 0,1 0,-1 0,2 1,-2-1,1-1,0 0,0 1,0-1,0 0,-1 1,5 1,-5-1,1 0,1-1,-2 1,1 0,2-1,-2 0,0 0,1 0,-1 0,1 0,0 0,0 0,-1 0,1 0,-1 0,7 0,-7 0,2 0,-1 0,3 0,-2 0,-1 0,-1 0,0 0,1 0,-1 0,0 0,-1-1,1 0,0 1,-1-1,1 1,-1-1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1509 849,'-1'0,"0"0,0 0,0 0,0 0,-4 2,5-1,0 2,-1-3,1 1,-1 0,0 1,1-1,0 0,-1 1,1 1,0-1,0-1,0 0,0 0,0 0,0 0,1 1,-1-1,0 0,1 0,-1 1,1-1,-1 0,2 0,-2 2,2-2,-1 0,1 0,-2 0,2 0,-1 0,0 0,0-1,3 2,0-2,-2 1,-1-1,0 0,0 0,5 0,2 0,-3-1,-4 0,1-1,0 1,-1 1,-1-1,2 1,-1-1,0 0,0 0,0-1,0 2,0-1,-1 0,2 0,-2 0,1 1,-1-1,2-2,-2 2,1 0,-1 0,0 0,0-1,0-1,0 2,0 0,0 0,0-2,0 1,-1 0,0 1,0 1,1-1,0 0,-1 0,-3-3,3 3,0 0,0 1,1-1,-1 1,0 0,-2-3,2 2,0 1,0-1,0 1,0 0,-8-3,8 3,0 0,0-1,0 1,0 0,0 0,0 0,-1 0,1 0,0 0,0 0,0 0,0 0,-1 0,1 0,0 0,0 0,0 0,0 1,0 0,1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1460 891,'1'0,"0"0,0 0,1 0,-1 0,1 0,1 0,0 0,-2 0,0 0,2 0,-1 0,-1 0,1 0,2 0,-1 0,-2 0,2 0,-2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1520 898,'1'0,"0"0,3 0,-3 0,0 0,0 0,0 0,0 0,1 0,-1 0,0 0,0 0,0 0,0 0,0 0,0 0,0 0,-1-1,1 1,0 0,0 0,0 0,0 0,0 0,0 0,1 0,-1 0,0 0,0 0,-1-1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1203 900,'2'-1,"-1"0,1 1,1 0,-2 0,1 0,-1 0,0 0,0 0,4-1,-4 0,1 1,-1 0,0-1,0 1,1 0,-2-1,2 0,-1 1,1 0,-1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1295 948,'0'-1,"4"1,-3 0,1 0,0 0,-1 0,0 0,1 0,-1 0,0 0,1 0,-1 0,0 0,1 0,-1 0,0 0,0 0,0 0,2 0,-2 0,1 0,7 0,-5 0,-3 0,0 0,0-1,0 1,1 0,-1 0,6 0,-6 0,0 0,2 0,-2 0,1-1,2 0,-2 1,0 0,-1 0,3 0,-3 0,0 0,1 0,5 0,-6 0,0 0,1 0,4 0,-3 0,-2 0,1 0,1 0,-1 0,0 0,-1 0,0 0,0 0,0 0,1 0,-2-1,0 0,1 1,3 0,0 0,-2 0,-1 0,-1-2,1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1211 1041,'1'0,"0"0,0 0,0 0,0 0,1 0,-1 0,0 0,1 0,7 1,-7 0,-1-1,1 0,-1 1,1-1,1 1,-2-1,1 1,-1-1,0 0,5 0,-5 0,0 0,1 0,-1 0,3 0,1 0,-1 0,3 1,-4-1,7 3,3-2,-1 0,-1-1,-3 0,-3 0,6 0,-6 0,-1 0,-1 0,6 0,-3 0,-5 0,6 0,-6 0,2 0,0 0,20 0,-20 0,1 0,-1 0,3 0,-3 0,0 0,5 0,-6 0,-1 0,2 0,-2 0,1 0,1-1,9-2,-11 2,1 1,-1-1,1 1,-1 0,0 0,0-1,-1 0,6-1,-2 2,-3 0,0-1,0 1,0 0,-1-1,1 1,0 0,0 0,1 0,1-1,-2 1,1 0,-1 0,-1-1,1 1,-1-1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1502 1023,'1'1,"1"-1,-1 0,1 0,-1 0,0 0,0 0,0 0,1 0,0 0,1 0,-2 0,1 0,4 0,-5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1273 506,'0'-1,"5"1,-2 0,14 0,-14 0,-1-1,1 1,3-1,-4 1,-1 0,0 0,0 0,1 0,0 0,2 0,-3 0,0 0,2 0,-1 0,3 0,-4 0,7 0,-7 0,1 0,-1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1270 547,'1'0,"1"0,-1 0,0 0,0 0,0 0,0 0,0 0,1 0,-1 0,0 0,0 0,2 0,-1 0,-1 0,1 0,0 1,-1-1,0 0,2 1,-2-1,0 0,0 0,1 0,0 0,-1 0,0 0,0 0,0 0,1 0,0 0,-1 0,0 0,4 0,-2 0,-2 0,0 0,0 0,0 0,0 0,1 0,-1 0,0 0,1 0,-1 0,0 0,1 0,-1 0,3-1,-3 1,2 0,-2 0,0 0,0 0,1 0,-1 0,0 0,0 0,0 0,0 0,0 0,0 0,0 0,0 0,3 0,-3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1280 662,'1'0,"0"0,0 0,4 0,-4 0,1-1,0 1,0 0,-1 0,2 0,-2 0,1 0,1 0,6 0,-7 0,11-1,-11 1,-1 0,0 0,6-2,-6 2,0 0,0 0,0 0,5-1,-5 1,1 0,0-1,-1 1,0 0,1 0,1 0,1 0,-2 0,-1 0,0 0,0 0,3 0,-1 0,2 0,-4 0,2 0,-1 0,4 0,0 0,-5 0,4 0,-4 0,0 0,1 0,-1 0,1 0,-1 0,4 0,-4 0,1 0,1 0,-1 0,0 0,3 0,-3 0,3 0,-4 0,1 0,-1 0,8 0,-8 0,5 0,-4 0,5-1,-6 1,0-1,0 1,0 0,1 0,-1 0,1 0,2-1,-3 1,0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404 712,'0'1,"0"0,1-1,5 2,-4-2,-2 1,2-1,1 1,-2-1,11 1,-11-1,3 0,-3 0,0 0,0 0,0 0,0 0,3 0,-2-1,-1 1,0 0,0 0,0-1,0 1,-1-1,1 1,0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1163 622,'1'1,"0"-1,-1 1,0 0,1-1,0 1,0-1,0 1,0-1,1 0,-2 1,1-1,4 1,-3-1,0 1,-1-1,0 0,0 0,-4-2,4 2,1 0,-1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1314 721,'1'0,"0"0,0 0,0 0,1 0,0 0,-1 0,1 0,0 0,-1 0,6 0,-2 0,-3 0,1 0,2 0,-3 0,-1 0,1 0,0 0,-1 0,1 0,7 0,-7 0,0 0,25 0,-24 0,8 0,-7 0,0 0,11 0,-11 0,-2 0,1 0,1 0,-2 0,6 0,11 0,-16 0,0 0,1 0,-1 0,-2 0,3 0,-3 0,2 0,1 0,-2 0,2 0,-3 0,15 0,-15 0,8 0,-6 0,-1 0,1 0,1 0,0 0,-1 0,-1 0,10 0,-10 0,0 0,3 0,-3 0,15 0,-16 0,2 0,-1 0,0 0,2 0,0 0,-1 0,-2 0,0 0,4 0,-2 0,-3 1,4-1,-3 0,0 0,0 0,1 0,2 0,0 0,-3 0,0 0,1 0,4 0,-3 0,-2 0,0 0,0 0,1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1005 815,'0'1,"1"-1,2 1,-2-1,4 0,-4 0,0 0,0 0,0 0,0 0,0 0,3 0,-3 0,0 0,0 0,1 0,-1 0,7 1,-7-1,0 0,0 0,0 0,0 0,6 0,-2-1,-4 0,0 1,1 0,-1 0,0 0,7 0,-7 0,1 0,-1 0,0 0,1-1,0 0,-1 0,2 1,-3-1,2 1,-1 0,1-1,-1 1,1 0,-2-1,5 0,-3 0,0 1,-1 0,0-1,0 1,0 0,1-1,-1 1,-1-1,1 1,0 0,0 0,1 0,0-1,-1 1,3-1,-3 1,1 0,-2-1,2 0,-1 1,0 0,0 0,0 0,0-1,0 1,0 0,0 0,0 0,3 0,-3 0,4 0,-4 2,0-2,0 0,0 0,0 0,0 0,1 0,-1 2,0-2,0 0,0 0,1 0,0 2,-1-2,1 1,-1-1,0 0,0 0,0 1,2-1,-1 1,-1-1,0 0,0 0,0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1233 478,'0'1,"0"0,0 0,3 1,-1 0,3 0,-3-2,0 0,0 1,0-1,15 4,-15-4,0 0,1 0,6 0,-7 0,2 0,-1 0,1 0,1 0,2 0,1 0,-6 0,4 0,-5 0,0 0,0 0,1 0,-2-1,2 1,2-1,-3 1,1-1,1 1,-1-1,1 0,-1 0,0 1,-1 0,1-1,1 1,7-2,-8 1,4 0,-3 1,0 0,0-1,7-2,2 1,-11 2,1-1,0 1,-1 0,3 0,-3 0,1 0,0 0,0 0,0 0,0 0,3-1,-2-1,-2 2,1 0,4 0,-5 0,0 0,1 0,-1 0,1 0,-1 0,0 0,0 0,0 0,0 0,0 1,0-1,0 0,0 1,0-1,0 1,0-1,4 1,-2 1,-2-2,0 0,0 0,0 0,0 0,0 0,4 2,-4-2,0 0,0 0,-1 1,2-1,-1 1,5-1,-2 1,-2-1,-1 0,4 0,-4 0,0 0,0 0,0 0,0 0,0 0,0 0,0 0,0 0,0 0,0 0,4 0,-4 0,0 0,1 0,-1 0,1 0,-1 0,0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1602 483,'1'0,"-1"1,1-1,0 0,1 1,-1-1,0 1,0-1,0 0,0 0,2 0,-2 1,11 1,-10-1,0-1,1 1,0-1,-1 0,1 0,0 0,13-1,-12 1,-2-1,-1 1,0 0,1 0,4 0,-4 0,1 0,5 0,-6 0,1-1,0 0,0 1,-3-1,0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619 871,'1'-1,"0"1,2 0,1 0,-3 0,2 0,-2 0,3 0,-3 0,0 0,0 0,0 0,0 0,0 0,0 0,0 0,0 0,1 0,0 0,-1 0,0 0,0 0,0 0,8 0,-7 0,0 0,-1 0,0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789 865,'-1'0,"1"1,1-1,0 0,1 0,0 0,-1 0,0 0,1 1,-1-1,0 0,1 0,0 0,-1 0,1 0,-1 0,1 0,-1 0,0 0,5 0,-5 0,0 0,0 0,0 0,0 0,-1-1,1 1,0 0,0 0,2 0,-2 0,-1-1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790 799,'-1'2,"1"-1,0 0,-1-1,0 2,1 0,-1 3,1-4,0 0,0 0,0 0,0 1,0-1,0 0,0 2,1 2,0-3,-1-1,0 2,1-3,-1 1,1-1,-1 3,1-3,0 1,0 0,0-1,-1 1,0 0,5 6,-2-4,0-1,-2 0,0-2,4 2,-4-1,0-1,0 1,2 0,-1 0,5 1,-1-2,-5 0,2-1,-2 0,0 1,0 0,0-1,0 0,0 1,5-4,-5 4,-1-2,1 1,-1 0,0-1,1 1,0 1,-1-1,0 0,0-2,0 2,0 0,-1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1093 706,'1'0,"0"0,1 0,0 0,0 0,0 0,-1 0,0 0,1 0,0 0,0 0,-1 0,5 1,-4-1,1 0,0 0,-2 0,1 0,-1 0,6 0,-6 0,1 0,1-1,-1 0,0 1,0 0,1-1,-1 0,2 0,-3 1,1 0,6-1,-7 1,0 0,0 0,0 0,3 0,-2 0,4 0,-4 0,-1 0,0 0,0 0,1 0,0 0,-1 0,0 0,1 0,-1 0,0 0,0 0,1 0,0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668 662,'0'-1,"1"1,0 0,0 0,1 0,-1 0,4 0,-4 0,1 0,0 0,-1 0,1 0,5 0,-4 0,-1 0,5-1,-6 1,1 0,2 0,-3 0,1 0,0 0,0 0,0 0,0 0,-1 0,1 0,-1 0,0 0,2 0,-2 0,0 0,6 0,-6 0,0 0,0 0,0 0,0 0,0 0,3 0,-3 0,2 0,-2 0,0 0,0 0,1 0,-1 0,0 0,4 0,-4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389 758,'0'1,"0"0,0 0,0 1,0-1,0 1,1-1,-1 0,0 0,1-1,-1 1,6 1,-5-2,0 0,3 0,-3 0,0 0,0 0,0 0,3 0,-3 0,-1-1,5 0,-4 1,0-2,0 2,0 0,2-2,-2 2,0-1,-1-1,-1 2,1-1,0 0,-1-1,0 1,0-1,1 1,0-2,0 1,0 1,0 0,-1-4,0 3,1 1,-1-1,0 2,1-1,-3-1,2 2,0 0,0 0,0 0,0 0,1-1,-1 1,0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807 658,'1'0,"0"0,0 0,0 0,0 1,0 0,1-1,0 0,-1 0,1 0,-2 1,1-1,0 0,0 0,2 0,0 0,-2 0,1 0,3 0,-3 0,0 0,5 0,-6 0,1 0,-1 0,0 0,5 0,-4 0,0 0,-1 0,0 0,2 0,-2 0,0 0,1 0,-1 0,0 0,0 0,2 0,-1 0,5 0,-6 0,0 0,0 0,0 0,0 0,0 0,1 0,-1 0,0 0,1 0,-1 0,1 0,0 0,0 0,-1 0,0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1076 658,'0'1,"2"0,-1-1,0 0,1 0,2 0,-3 0,1 0,-1 0,3 0,-2 0,-1 0,1 0,-1 0,1 0,-1 0,3 0,-3 0,0 0,0 0,1 0,-1 0,0 0,2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1302 660,'1'0,"0"0,0 0,0 0,0 0,2 0,-1 0,3 0,5 0,-6 0,-2 0,0 0,-1 0,1 0,-1 0,1 0,0 0,1 0,-2 0,1 0,-1 0,0 0,5 0,-5 0,0 0,0 0,0 0,1 0,0 0,1 0,-1 0,-1 0,1 0,4 0,-4 0,3 0,-4 0,0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683 581,'1'0,"0"0,0 0,0 0,0 0,0 0,0 0,0 0,1 0,-1 0,0 0,6 0,-6 0,0 0,0 0,0 0,1 0,-1 0,2 0,4 0,-6 0,1 0,4 0,-4 0,-1 0,1 0,0 0,4 0,-3 0,-2 0,1 0,-1 0,1-1,0 1,0 0,-1 0,6 2,-3-1,0 0,-3-1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354 561,'0'1,"0"0,0 0,1 0,-1 0,1 0,0-1,0 1,0-1,-1 1,1-1,0 0,0 0,3 0,-3 0,0 0,0 0,1 0,4 0,-5 0,0 0,0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1-05T16:03: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524 767,'1'0,"0"0,4 0,-3 0,-1 0,1 0,5 0,-6 0,1 0,-1 0,2 0,-2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2.png"/><Relationship Id="rId2" Type="http://schemas.openxmlformats.org/officeDocument/2006/relationships/customXml" Target="../ink/ink62.xml"/><Relationship Id="rId1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customXml" Target="../ink/ink64.xml"/><Relationship Id="rId4" Type="http://schemas.openxmlformats.org/officeDocument/2006/relationships/image" Target="../media/image95.png"/><Relationship Id="rId3" Type="http://schemas.openxmlformats.org/officeDocument/2006/relationships/customXml" Target="../ink/ink63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png"/><Relationship Id="rId8" Type="http://schemas.openxmlformats.org/officeDocument/2006/relationships/customXml" Target="../ink/ink68.xml"/><Relationship Id="rId7" Type="http://schemas.openxmlformats.org/officeDocument/2006/relationships/image" Target="../media/image100.png"/><Relationship Id="rId6" Type="http://schemas.openxmlformats.org/officeDocument/2006/relationships/customXml" Target="../ink/ink67.xml"/><Relationship Id="rId5" Type="http://schemas.openxmlformats.org/officeDocument/2006/relationships/image" Target="../media/image99.png"/><Relationship Id="rId4" Type="http://schemas.openxmlformats.org/officeDocument/2006/relationships/customXml" Target="../ink/ink66.xml"/><Relationship Id="rId3" Type="http://schemas.openxmlformats.org/officeDocument/2006/relationships/image" Target="../media/image98.png"/><Relationship Id="rId2" Type="http://schemas.openxmlformats.org/officeDocument/2006/relationships/customXml" Target="../ink/ink65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customXml" Target="../ink/ink72.xml"/><Relationship Id="rId7" Type="http://schemas.openxmlformats.org/officeDocument/2006/relationships/image" Target="../media/image106.png"/><Relationship Id="rId6" Type="http://schemas.openxmlformats.org/officeDocument/2006/relationships/customXml" Target="../ink/ink71.xml"/><Relationship Id="rId5" Type="http://schemas.openxmlformats.org/officeDocument/2006/relationships/image" Target="../media/image105.png"/><Relationship Id="rId4" Type="http://schemas.openxmlformats.org/officeDocument/2006/relationships/customXml" Target="../ink/ink70.xml"/><Relationship Id="rId3" Type="http://schemas.openxmlformats.org/officeDocument/2006/relationships/image" Target="../media/image104.png"/><Relationship Id="rId2" Type="http://schemas.openxmlformats.org/officeDocument/2006/relationships/customXml" Target="../ink/ink6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8.png"/><Relationship Id="rId10" Type="http://schemas.openxmlformats.org/officeDocument/2006/relationships/customXml" Target="../ink/ink73.xml"/><Relationship Id="rId1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customXml" Target="../ink/ink4.xml"/><Relationship Id="rId7" Type="http://schemas.openxmlformats.org/officeDocument/2006/relationships/image" Target="../media/image19.png"/><Relationship Id="rId6" Type="http://schemas.openxmlformats.org/officeDocument/2006/relationships/customXml" Target="../ink/ink3.xml"/><Relationship Id="rId5" Type="http://schemas.openxmlformats.org/officeDocument/2006/relationships/image" Target="../media/image18.png"/><Relationship Id="rId4" Type="http://schemas.openxmlformats.org/officeDocument/2006/relationships/customXml" Target="../ink/ink2.xml"/><Relationship Id="rId35" Type="http://schemas.openxmlformats.org/officeDocument/2006/relationships/notesSlide" Target="../notesSlides/notesSlide4.xml"/><Relationship Id="rId34" Type="http://schemas.openxmlformats.org/officeDocument/2006/relationships/slideLayout" Target="../slideLayouts/slideLayout2.xml"/><Relationship Id="rId33" Type="http://schemas.openxmlformats.org/officeDocument/2006/relationships/image" Target="../media/image32.png"/><Relationship Id="rId32" Type="http://schemas.openxmlformats.org/officeDocument/2006/relationships/customXml" Target="../ink/ink16.xml"/><Relationship Id="rId31" Type="http://schemas.openxmlformats.org/officeDocument/2006/relationships/image" Target="../media/image31.png"/><Relationship Id="rId30" Type="http://schemas.openxmlformats.org/officeDocument/2006/relationships/customXml" Target="../ink/ink15.xml"/><Relationship Id="rId3" Type="http://schemas.openxmlformats.org/officeDocument/2006/relationships/image" Target="../media/image17.png"/><Relationship Id="rId29" Type="http://schemas.openxmlformats.org/officeDocument/2006/relationships/image" Target="../media/image30.png"/><Relationship Id="rId28" Type="http://schemas.openxmlformats.org/officeDocument/2006/relationships/customXml" Target="../ink/ink14.xml"/><Relationship Id="rId27" Type="http://schemas.openxmlformats.org/officeDocument/2006/relationships/image" Target="../media/image29.png"/><Relationship Id="rId26" Type="http://schemas.openxmlformats.org/officeDocument/2006/relationships/customXml" Target="../ink/ink13.xml"/><Relationship Id="rId25" Type="http://schemas.openxmlformats.org/officeDocument/2006/relationships/image" Target="../media/image28.png"/><Relationship Id="rId24" Type="http://schemas.openxmlformats.org/officeDocument/2006/relationships/customXml" Target="../ink/ink12.xml"/><Relationship Id="rId23" Type="http://schemas.openxmlformats.org/officeDocument/2006/relationships/image" Target="../media/image27.png"/><Relationship Id="rId22" Type="http://schemas.openxmlformats.org/officeDocument/2006/relationships/customXml" Target="../ink/ink11.xml"/><Relationship Id="rId21" Type="http://schemas.openxmlformats.org/officeDocument/2006/relationships/image" Target="../media/image26.png"/><Relationship Id="rId20" Type="http://schemas.openxmlformats.org/officeDocument/2006/relationships/customXml" Target="../ink/ink10.xml"/><Relationship Id="rId2" Type="http://schemas.openxmlformats.org/officeDocument/2006/relationships/customXml" Target="../ink/ink1.xml"/><Relationship Id="rId19" Type="http://schemas.openxmlformats.org/officeDocument/2006/relationships/image" Target="../media/image25.png"/><Relationship Id="rId18" Type="http://schemas.openxmlformats.org/officeDocument/2006/relationships/customXml" Target="../ink/ink9.xml"/><Relationship Id="rId17" Type="http://schemas.openxmlformats.org/officeDocument/2006/relationships/image" Target="../media/image24.png"/><Relationship Id="rId16" Type="http://schemas.openxmlformats.org/officeDocument/2006/relationships/customXml" Target="../ink/ink8.xml"/><Relationship Id="rId15" Type="http://schemas.openxmlformats.org/officeDocument/2006/relationships/image" Target="../media/image23.png"/><Relationship Id="rId14" Type="http://schemas.openxmlformats.org/officeDocument/2006/relationships/customXml" Target="../ink/ink7.xml"/><Relationship Id="rId13" Type="http://schemas.openxmlformats.org/officeDocument/2006/relationships/image" Target="../media/image22.png"/><Relationship Id="rId12" Type="http://schemas.openxmlformats.org/officeDocument/2006/relationships/customXml" Target="../ink/ink6.xml"/><Relationship Id="rId11" Type="http://schemas.openxmlformats.org/officeDocument/2006/relationships/image" Target="../media/image21.png"/><Relationship Id="rId10" Type="http://schemas.openxmlformats.org/officeDocument/2006/relationships/customXml" Target="../ink/ink5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ustomXml" Target="../ink/ink20.xml"/><Relationship Id="rId8" Type="http://schemas.openxmlformats.org/officeDocument/2006/relationships/customXml" Target="../ink/ink19.xml"/><Relationship Id="rId7" Type="http://schemas.openxmlformats.org/officeDocument/2006/relationships/image" Target="../media/image37.png"/><Relationship Id="rId6" Type="http://schemas.openxmlformats.org/officeDocument/2006/relationships/customXml" Target="../ink/ink18.xml"/><Relationship Id="rId5" Type="http://schemas.openxmlformats.org/officeDocument/2006/relationships/image" Target="../media/image36.png"/><Relationship Id="rId4" Type="http://schemas.openxmlformats.org/officeDocument/2006/relationships/customXml" Target="../ink/ink17.xml"/><Relationship Id="rId3" Type="http://schemas.openxmlformats.org/officeDocument/2006/relationships/image" Target="../media/image35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46.png"/><Relationship Id="rId26" Type="http://schemas.openxmlformats.org/officeDocument/2006/relationships/customXml" Target="../ink/ink29.xml"/><Relationship Id="rId25" Type="http://schemas.openxmlformats.org/officeDocument/2006/relationships/image" Target="../media/image45.png"/><Relationship Id="rId24" Type="http://schemas.openxmlformats.org/officeDocument/2006/relationships/customXml" Target="../ink/ink28.xml"/><Relationship Id="rId23" Type="http://schemas.openxmlformats.org/officeDocument/2006/relationships/customXml" Target="../ink/ink27.xml"/><Relationship Id="rId22" Type="http://schemas.openxmlformats.org/officeDocument/2006/relationships/image" Target="../media/image44.png"/><Relationship Id="rId21" Type="http://schemas.openxmlformats.org/officeDocument/2006/relationships/customXml" Target="../ink/ink26.xml"/><Relationship Id="rId20" Type="http://schemas.openxmlformats.org/officeDocument/2006/relationships/image" Target="../media/image43.png"/><Relationship Id="rId2" Type="http://schemas.openxmlformats.org/officeDocument/2006/relationships/image" Target="../media/image34.png"/><Relationship Id="rId19" Type="http://schemas.openxmlformats.org/officeDocument/2006/relationships/customXml" Target="../ink/ink25.xml"/><Relationship Id="rId18" Type="http://schemas.openxmlformats.org/officeDocument/2006/relationships/image" Target="../media/image42.png"/><Relationship Id="rId17" Type="http://schemas.openxmlformats.org/officeDocument/2006/relationships/customXml" Target="../ink/ink24.xml"/><Relationship Id="rId16" Type="http://schemas.openxmlformats.org/officeDocument/2006/relationships/image" Target="../media/image41.png"/><Relationship Id="rId15" Type="http://schemas.openxmlformats.org/officeDocument/2006/relationships/customXml" Target="../ink/ink23.xml"/><Relationship Id="rId14" Type="http://schemas.openxmlformats.org/officeDocument/2006/relationships/image" Target="../media/image40.png"/><Relationship Id="rId13" Type="http://schemas.openxmlformats.org/officeDocument/2006/relationships/customXml" Target="../ink/ink22.xml"/><Relationship Id="rId12" Type="http://schemas.openxmlformats.org/officeDocument/2006/relationships/image" Target="../media/image39.png"/><Relationship Id="rId11" Type="http://schemas.openxmlformats.org/officeDocument/2006/relationships/customXml" Target="../ink/ink21.xml"/><Relationship Id="rId10" Type="http://schemas.openxmlformats.org/officeDocument/2006/relationships/image" Target="../media/image38.png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customXml" Target="../ink/ink30.xml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63.png"/><Relationship Id="rId27" Type="http://schemas.openxmlformats.org/officeDocument/2006/relationships/customXml" Target="../ink/ink39.xml"/><Relationship Id="rId26" Type="http://schemas.openxmlformats.org/officeDocument/2006/relationships/image" Target="../media/image62.png"/><Relationship Id="rId25" Type="http://schemas.openxmlformats.org/officeDocument/2006/relationships/customXml" Target="../ink/ink38.xml"/><Relationship Id="rId24" Type="http://schemas.openxmlformats.org/officeDocument/2006/relationships/image" Target="../media/image61.png"/><Relationship Id="rId23" Type="http://schemas.openxmlformats.org/officeDocument/2006/relationships/customXml" Target="../ink/ink37.xml"/><Relationship Id="rId22" Type="http://schemas.openxmlformats.org/officeDocument/2006/relationships/image" Target="../media/image60.png"/><Relationship Id="rId21" Type="http://schemas.openxmlformats.org/officeDocument/2006/relationships/customXml" Target="../ink/ink36.xml"/><Relationship Id="rId20" Type="http://schemas.openxmlformats.org/officeDocument/2006/relationships/image" Target="../media/image59.png"/><Relationship Id="rId2" Type="http://schemas.openxmlformats.org/officeDocument/2006/relationships/image" Target="../media/image47.png"/><Relationship Id="rId19" Type="http://schemas.openxmlformats.org/officeDocument/2006/relationships/customXml" Target="../ink/ink35.xml"/><Relationship Id="rId18" Type="http://schemas.openxmlformats.org/officeDocument/2006/relationships/image" Target="../media/image58.png"/><Relationship Id="rId17" Type="http://schemas.openxmlformats.org/officeDocument/2006/relationships/customXml" Target="../ink/ink34.xml"/><Relationship Id="rId16" Type="http://schemas.openxmlformats.org/officeDocument/2006/relationships/image" Target="../media/image57.png"/><Relationship Id="rId15" Type="http://schemas.openxmlformats.org/officeDocument/2006/relationships/customXml" Target="../ink/ink33.xml"/><Relationship Id="rId14" Type="http://schemas.openxmlformats.org/officeDocument/2006/relationships/image" Target="../media/image56.png"/><Relationship Id="rId13" Type="http://schemas.openxmlformats.org/officeDocument/2006/relationships/customXml" Target="../ink/ink32.xml"/><Relationship Id="rId12" Type="http://schemas.openxmlformats.org/officeDocument/2006/relationships/image" Target="../media/image55.png"/><Relationship Id="rId11" Type="http://schemas.openxmlformats.org/officeDocument/2006/relationships/customXml" Target="../ink/ink31.xml"/><Relationship Id="rId10" Type="http://schemas.openxmlformats.org/officeDocument/2006/relationships/image" Target="../media/image54.pn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customXml" Target="../ink/ink42.xml"/><Relationship Id="rId8" Type="http://schemas.openxmlformats.org/officeDocument/2006/relationships/image" Target="../media/image68.png"/><Relationship Id="rId7" Type="http://schemas.openxmlformats.org/officeDocument/2006/relationships/customXml" Target="../ink/ink41.xml"/><Relationship Id="rId6" Type="http://schemas.openxmlformats.org/officeDocument/2006/relationships/image" Target="../media/image67.png"/><Relationship Id="rId5" Type="http://schemas.openxmlformats.org/officeDocument/2006/relationships/customXml" Target="../ink/ink40.xml"/><Relationship Id="rId40" Type="http://schemas.openxmlformats.org/officeDocument/2006/relationships/notesSlide" Target="../notesSlides/notesSlide5.xml"/><Relationship Id="rId4" Type="http://schemas.openxmlformats.org/officeDocument/2006/relationships/image" Target="../media/image66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83.png"/><Relationship Id="rId37" Type="http://schemas.openxmlformats.org/officeDocument/2006/relationships/customXml" Target="../ink/ink56.xml"/><Relationship Id="rId36" Type="http://schemas.openxmlformats.org/officeDocument/2006/relationships/image" Target="../media/image82.png"/><Relationship Id="rId35" Type="http://schemas.openxmlformats.org/officeDocument/2006/relationships/customXml" Target="../ink/ink55.xml"/><Relationship Id="rId34" Type="http://schemas.openxmlformats.org/officeDocument/2006/relationships/image" Target="../media/image81.png"/><Relationship Id="rId33" Type="http://schemas.openxmlformats.org/officeDocument/2006/relationships/customXml" Target="../ink/ink54.xml"/><Relationship Id="rId32" Type="http://schemas.openxmlformats.org/officeDocument/2006/relationships/image" Target="../media/image80.png"/><Relationship Id="rId31" Type="http://schemas.openxmlformats.org/officeDocument/2006/relationships/customXml" Target="../ink/ink53.xml"/><Relationship Id="rId30" Type="http://schemas.openxmlformats.org/officeDocument/2006/relationships/image" Target="../media/image79.png"/><Relationship Id="rId3" Type="http://schemas.openxmlformats.org/officeDocument/2006/relationships/image" Target="../media/image65.png"/><Relationship Id="rId29" Type="http://schemas.openxmlformats.org/officeDocument/2006/relationships/customXml" Target="../ink/ink52.xml"/><Relationship Id="rId28" Type="http://schemas.openxmlformats.org/officeDocument/2006/relationships/image" Target="../media/image78.png"/><Relationship Id="rId27" Type="http://schemas.openxmlformats.org/officeDocument/2006/relationships/customXml" Target="../ink/ink51.xml"/><Relationship Id="rId26" Type="http://schemas.openxmlformats.org/officeDocument/2006/relationships/image" Target="../media/image77.png"/><Relationship Id="rId25" Type="http://schemas.openxmlformats.org/officeDocument/2006/relationships/customXml" Target="../ink/ink50.xml"/><Relationship Id="rId24" Type="http://schemas.openxmlformats.org/officeDocument/2006/relationships/image" Target="../media/image76.png"/><Relationship Id="rId23" Type="http://schemas.openxmlformats.org/officeDocument/2006/relationships/customXml" Target="../ink/ink49.xml"/><Relationship Id="rId22" Type="http://schemas.openxmlformats.org/officeDocument/2006/relationships/image" Target="../media/image75.png"/><Relationship Id="rId21" Type="http://schemas.openxmlformats.org/officeDocument/2006/relationships/customXml" Target="../ink/ink48.xml"/><Relationship Id="rId20" Type="http://schemas.openxmlformats.org/officeDocument/2006/relationships/image" Target="../media/image74.png"/><Relationship Id="rId2" Type="http://schemas.openxmlformats.org/officeDocument/2006/relationships/image" Target="../media/image64.png"/><Relationship Id="rId19" Type="http://schemas.openxmlformats.org/officeDocument/2006/relationships/customXml" Target="../ink/ink47.xml"/><Relationship Id="rId18" Type="http://schemas.openxmlformats.org/officeDocument/2006/relationships/image" Target="../media/image73.png"/><Relationship Id="rId17" Type="http://schemas.openxmlformats.org/officeDocument/2006/relationships/customXml" Target="../ink/ink46.xml"/><Relationship Id="rId16" Type="http://schemas.openxmlformats.org/officeDocument/2006/relationships/image" Target="../media/image72.png"/><Relationship Id="rId15" Type="http://schemas.openxmlformats.org/officeDocument/2006/relationships/customXml" Target="../ink/ink45.xml"/><Relationship Id="rId14" Type="http://schemas.openxmlformats.org/officeDocument/2006/relationships/image" Target="../media/image71.png"/><Relationship Id="rId13" Type="http://schemas.openxmlformats.org/officeDocument/2006/relationships/customXml" Target="../ink/ink44.xml"/><Relationship Id="rId12" Type="http://schemas.openxmlformats.org/officeDocument/2006/relationships/image" Target="../media/image70.png"/><Relationship Id="rId11" Type="http://schemas.openxmlformats.org/officeDocument/2006/relationships/customXml" Target="../ink/ink43.xml"/><Relationship Id="rId10" Type="http://schemas.openxmlformats.org/officeDocument/2006/relationships/image" Target="../media/image69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customXml" Target="../ink/ink60.xml"/><Relationship Id="rId8" Type="http://schemas.openxmlformats.org/officeDocument/2006/relationships/image" Target="../media/image87.png"/><Relationship Id="rId7" Type="http://schemas.openxmlformats.org/officeDocument/2006/relationships/customXml" Target="../ink/ink59.xml"/><Relationship Id="rId6" Type="http://schemas.openxmlformats.org/officeDocument/2006/relationships/image" Target="../media/image86.png"/><Relationship Id="rId5" Type="http://schemas.openxmlformats.org/officeDocument/2006/relationships/customXml" Target="../ink/ink58.xml"/><Relationship Id="rId4" Type="http://schemas.openxmlformats.org/officeDocument/2006/relationships/image" Target="../media/image85.png"/><Relationship Id="rId3" Type="http://schemas.openxmlformats.org/officeDocument/2006/relationships/customXml" Target="../ink/ink57.xml"/><Relationship Id="rId2" Type="http://schemas.openxmlformats.org/officeDocument/2006/relationships/image" Target="../media/image8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9.png"/><Relationship Id="rId11" Type="http://schemas.openxmlformats.org/officeDocument/2006/relationships/customXml" Target="../ink/ink61.xml"/><Relationship Id="rId10" Type="http://schemas.openxmlformats.org/officeDocument/2006/relationships/image" Target="../media/image88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130" y="125566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Contrast and Generation Make BART a Good Dialogue Emotion Recognizer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47116" y="4433797"/>
            <a:ext cx="36182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-2022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18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Zhaoze Gao</a:t>
            </a:r>
            <a:endParaRPr lang="en-US" altLang="zh-CN" sz="2400" b="1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19097" y="4907961"/>
            <a:ext cx="719908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955" y="2769870"/>
            <a:ext cx="6066155" cy="13182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25495" y="5175250"/>
            <a:ext cx="580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code:https://github.com/whatissimondoing/CoG-BART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2317115"/>
            <a:ext cx="9594215" cy="2917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6381750" y="5080000"/>
              <a:ext cx="1085850" cy="1143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6381750" y="5080000"/>
                <a:ext cx="1085850" cy="1143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235" y="2233930"/>
            <a:ext cx="5180330" cy="288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35" y="2526030"/>
            <a:ext cx="4499610" cy="1805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墨迹 2"/>
              <p14:cNvContentPartPr/>
              <p14:nvPr/>
            </p14:nvContentPartPr>
            <p14:xfrm>
              <a:off x="7829550" y="2990850"/>
              <a:ext cx="1898650" cy="1333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7829550" y="2990850"/>
                <a:ext cx="189865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10172700" y="3067050"/>
              <a:ext cx="635000" cy="508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10172700" y="3067050"/>
                <a:ext cx="635000" cy="508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810" y="1683385"/>
            <a:ext cx="6372860" cy="3997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3930650" y="5524500"/>
              <a:ext cx="317500" cy="63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3930650" y="5524500"/>
                <a:ext cx="3175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5003800" y="5492750"/>
              <a:ext cx="266700" cy="12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5003800" y="5492750"/>
                <a:ext cx="266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4991100" y="5073650"/>
              <a:ext cx="425450" cy="4127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4991100" y="5073650"/>
                <a:ext cx="425450" cy="41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6940550" y="4451350"/>
              <a:ext cx="711200" cy="381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940550" y="4451350"/>
                <a:ext cx="711200" cy="38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65" y="2184400"/>
            <a:ext cx="9906635" cy="28848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2630" y="1736725"/>
            <a:ext cx="6000115" cy="4233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4241800" y="4191000"/>
              <a:ext cx="647700" cy="127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4241800" y="4191000"/>
                <a:ext cx="647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5124450" y="4178300"/>
              <a:ext cx="641350" cy="19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5124450" y="4178300"/>
                <a:ext cx="6413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6832600" y="4178300"/>
              <a:ext cx="26035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6832600" y="4178300"/>
                <a:ext cx="2603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8267700" y="4191000"/>
              <a:ext cx="55245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8267700" y="4191000"/>
                <a:ext cx="5524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4337050" y="3683000"/>
              <a:ext cx="558800" cy="254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4337050" y="3683000"/>
                <a:ext cx="558800" cy="254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  <a:endParaRPr lang="zh-CN" altLang="en-US" sz="6000" kern="12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59830" y="1478280"/>
            <a:ext cx="539623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three challenges </a:t>
            </a:r>
            <a:r>
              <a:rPr lang="en-US" altLang="zh-CN" sz="2800" dirty="0">
                <a:latin typeface="Times New Roman Regular" panose="02020603050405020304" charset="0"/>
                <a:cs typeface="Times New Roman Regular" panose="02020603050405020304" charset="0"/>
              </a:rPr>
              <a:t>:</a:t>
            </a:r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 the emotion of each utterance may be affected by contextual information.</a:t>
            </a:r>
            <a:endParaRPr lang="en-US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en-US" sz="24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 each speaker’s emotion is influenced by the utterance of  other speakers in the conversation, so there may exist a sudden change in a speaker’s emotion.</a:t>
            </a:r>
            <a:endParaRPr lang="en-US" sz="24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endParaRPr lang="zh-CN" altLang="en-US" sz="2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  <a:p>
            <a:r>
              <a:rPr lang="zh-CN" altLang="en-US" sz="2400" dirty="0">
                <a:latin typeface="Times New Roman Regular" panose="02020603050405020304" charset="0"/>
                <a:cs typeface="Times New Roman Regular" panose="02020603050405020304" charset="0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en-US" sz="2400">
                <a:latin typeface="Times New Roman Regular" panose="02020603050405020304" charset="0"/>
              </a:rPr>
              <a:t>The third challenge lies in semantically similar but different categories of emotions, such as “frustrated” to “sad”, “happy” to “excited”.</a:t>
            </a:r>
            <a:endParaRPr lang="en-US" sz="2400">
              <a:latin typeface="Times New Roman Regular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25" y="1560830"/>
            <a:ext cx="4888865" cy="4740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7820" y="1335405"/>
            <a:ext cx="8362315" cy="4695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2216150" y="3962400"/>
              <a:ext cx="304800" cy="444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2216150" y="3962400"/>
                <a:ext cx="3048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2870200" y="4000500"/>
              <a:ext cx="400050" cy="317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2870200" y="4000500"/>
                <a:ext cx="4000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3454400" y="4019550"/>
              <a:ext cx="20320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3454400" y="4019550"/>
                <a:ext cx="2032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7" name="墨迹 6"/>
              <p14:cNvContentPartPr/>
              <p14:nvPr/>
            </p14:nvContentPartPr>
            <p14:xfrm>
              <a:off x="4140200" y="3987800"/>
              <a:ext cx="209550" cy="254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4140200" y="3987800"/>
                <a:ext cx="2095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墨迹 7"/>
              <p14:cNvContentPartPr/>
              <p14:nvPr/>
            </p14:nvContentPartPr>
            <p14:xfrm>
              <a:off x="2063750" y="3835400"/>
              <a:ext cx="431800" cy="184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063750" y="3835400"/>
                <a:ext cx="43180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9" name="墨迹 8"/>
              <p14:cNvContentPartPr/>
              <p14:nvPr/>
            </p14:nvContentPartPr>
            <p14:xfrm>
              <a:off x="2565400" y="4521200"/>
              <a:ext cx="317500" cy="444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2565400" y="4521200"/>
                <a:ext cx="3175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" name="墨迹 9"/>
              <p14:cNvContentPartPr/>
              <p14:nvPr/>
            </p14:nvContentPartPr>
            <p14:xfrm>
              <a:off x="2470150" y="4660900"/>
              <a:ext cx="234950" cy="2413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2470150" y="4660900"/>
                <a:ext cx="23495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1" name="墨迹 10"/>
              <p14:cNvContentPartPr/>
              <p14:nvPr/>
            </p14:nvContentPartPr>
            <p14:xfrm>
              <a:off x="2247900" y="3562350"/>
              <a:ext cx="177800" cy="508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2247900" y="3562350"/>
                <a:ext cx="1778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2" name="墨迹 11"/>
              <p14:cNvContentPartPr/>
              <p14:nvPr/>
            </p14:nvContentPartPr>
            <p14:xfrm>
              <a:off x="3327400" y="4870450"/>
              <a:ext cx="17780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3327400" y="4870450"/>
                <a:ext cx="1778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3" name="墨迹 12"/>
              <p14:cNvContentPartPr/>
              <p14:nvPr/>
            </p14:nvContentPartPr>
            <p14:xfrm>
              <a:off x="6146800" y="4781550"/>
              <a:ext cx="1371600" cy="1143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6146800" y="4781550"/>
                <a:ext cx="13716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4" name="墨迹 13"/>
              <p14:cNvContentPartPr/>
              <p14:nvPr/>
            </p14:nvContentPartPr>
            <p14:xfrm>
              <a:off x="1924050" y="3752850"/>
              <a:ext cx="1574800" cy="11303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1924050" y="3752850"/>
                <a:ext cx="1574800" cy="1130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5" name="墨迹 14"/>
              <p14:cNvContentPartPr/>
              <p14:nvPr/>
            </p14:nvContentPartPr>
            <p14:xfrm>
              <a:off x="2451100" y="1549400"/>
              <a:ext cx="431800" cy="2730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2451100" y="1549400"/>
                <a:ext cx="43180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6" name="墨迹 15"/>
              <p14:cNvContentPartPr/>
              <p14:nvPr/>
            </p14:nvContentPartPr>
            <p14:xfrm>
              <a:off x="2317750" y="2463800"/>
              <a:ext cx="38100" cy="1270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2317750" y="2463800"/>
                <a:ext cx="3810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7" name="墨迹 16"/>
              <p14:cNvContentPartPr/>
              <p14:nvPr/>
            </p14:nvContentPartPr>
            <p14:xfrm>
              <a:off x="3587750" y="2438400"/>
              <a:ext cx="6350" cy="635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3587750" y="2438400"/>
                <a:ext cx="63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8" name="墨迹 17"/>
              <p14:cNvContentPartPr/>
              <p14:nvPr/>
            </p14:nvContentPartPr>
            <p14:xfrm>
              <a:off x="5638800" y="2451100"/>
              <a:ext cx="360" cy="381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638800" y="2451100"/>
                <a:ext cx="36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9" name="墨迹 18"/>
              <p14:cNvContentPartPr/>
              <p14:nvPr/>
            </p14:nvContentPartPr>
            <p14:xfrm>
              <a:off x="5588000" y="2413000"/>
              <a:ext cx="25400" cy="762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588000" y="2413000"/>
                <a:ext cx="25400" cy="762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041400" y="63590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2324735"/>
            <a:ext cx="5826760" cy="2729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765" y="2644140"/>
            <a:ext cx="5349875" cy="396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85" y="3293745"/>
            <a:ext cx="4402455" cy="7918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76745" y="1863725"/>
            <a:ext cx="3029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Utterance Encoding</a:t>
            </a:r>
            <a:endParaRPr lang="zh-CN" altLang="en-US" b="1"/>
          </a:p>
        </p:txBody>
      </p:sp>
      <p:sp>
        <p:nvSpPr>
          <p:cNvPr id="5" name="圆角矩形 4"/>
          <p:cNvSpPr/>
          <p:nvPr/>
        </p:nvSpPr>
        <p:spPr>
          <a:xfrm>
            <a:off x="372110" y="4030345"/>
            <a:ext cx="3041650" cy="434340"/>
          </a:xfrm>
          <a:prstGeom prst="round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7" name="墨迹 6"/>
              <p14:cNvContentPartPr/>
              <p14:nvPr/>
            </p14:nvContentPartPr>
            <p14:xfrm>
              <a:off x="7340600" y="2940050"/>
              <a:ext cx="1270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"/>
            </p:blipFill>
            <p:spPr>
              <a:xfrm>
                <a:off x="7340600" y="29400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9" name="墨迹 8"/>
              <p14:cNvContentPartPr/>
              <p14:nvPr/>
            </p14:nvContentPartPr>
            <p14:xfrm>
              <a:off x="7346950" y="2940050"/>
              <a:ext cx="279400" cy="254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7"/>
            </p:blipFill>
            <p:spPr>
              <a:xfrm>
                <a:off x="7346950" y="2940050"/>
                <a:ext cx="2794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" name="墨迹 9"/>
              <p14:cNvContentPartPr/>
              <p14:nvPr/>
            </p14:nvContentPartPr>
            <p14:xfrm>
              <a:off x="7442200" y="2927350"/>
              <a:ext cx="1270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7442200" y="29273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1" name="墨迹 10"/>
              <p14:cNvContentPartPr/>
              <p14:nvPr/>
            </p14:nvContentPartPr>
            <p14:xfrm>
              <a:off x="7639050" y="2940050"/>
              <a:ext cx="44450" cy="3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0"/>
            </p:blipFill>
            <p:spPr>
              <a:xfrm>
                <a:off x="7639050" y="2940050"/>
                <a:ext cx="444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2" name="墨迹 11"/>
              <p14:cNvContentPartPr/>
              <p14:nvPr/>
            </p14:nvContentPartPr>
            <p14:xfrm>
              <a:off x="7613650" y="2870200"/>
              <a:ext cx="19050" cy="1016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2"/>
            </p:blipFill>
            <p:spPr>
              <a:xfrm>
                <a:off x="7613650" y="2870200"/>
                <a:ext cx="1905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3" name="墨迹 12"/>
              <p14:cNvContentPartPr/>
              <p14:nvPr/>
            </p14:nvContentPartPr>
            <p14:xfrm>
              <a:off x="8572500" y="2946400"/>
              <a:ext cx="82550" cy="63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4"/>
            </p:blipFill>
            <p:spPr>
              <a:xfrm>
                <a:off x="8572500" y="2946400"/>
                <a:ext cx="825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4" name="墨迹 13"/>
              <p14:cNvContentPartPr/>
              <p14:nvPr/>
            </p14:nvContentPartPr>
            <p14:xfrm>
              <a:off x="6940550" y="2965450"/>
              <a:ext cx="190500" cy="127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6"/>
            </p:blipFill>
            <p:spPr>
              <a:xfrm>
                <a:off x="6940550" y="2965450"/>
                <a:ext cx="1905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5" name="墨迹 14"/>
              <p14:cNvContentPartPr/>
              <p14:nvPr/>
            </p14:nvContentPartPr>
            <p14:xfrm>
              <a:off x="10058400" y="2971800"/>
              <a:ext cx="292100" cy="190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8"/>
            </p:blipFill>
            <p:spPr>
              <a:xfrm>
                <a:off x="10058400" y="2971800"/>
                <a:ext cx="2921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6" name="墨迹 15"/>
              <p14:cNvContentPartPr/>
              <p14:nvPr/>
            </p14:nvContentPartPr>
            <p14:xfrm>
              <a:off x="8680450" y="3600450"/>
              <a:ext cx="654050" cy="190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0"/>
            </p:blipFill>
            <p:spPr>
              <a:xfrm>
                <a:off x="8680450" y="3600450"/>
                <a:ext cx="6540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7" name="墨迹 16"/>
              <p14:cNvContentPartPr/>
              <p14:nvPr/>
            </p14:nvContentPartPr>
            <p14:xfrm>
              <a:off x="7296150" y="3581400"/>
              <a:ext cx="317500" cy="127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2"/>
            </p:blipFill>
            <p:spPr>
              <a:xfrm>
                <a:off x="7296150" y="3581400"/>
                <a:ext cx="3175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8" name="墨迹 17"/>
              <p14:cNvContentPartPr/>
              <p14:nvPr/>
            </p14:nvContentPartPr>
            <p14:xfrm>
              <a:off x="7493000" y="4083050"/>
              <a:ext cx="12700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"/>
            </p:blipFill>
            <p:spPr>
              <a:xfrm>
                <a:off x="7493000" y="40830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9" name="墨迹 18"/>
              <p14:cNvContentPartPr/>
              <p14:nvPr/>
            </p14:nvContentPartPr>
            <p14:xfrm>
              <a:off x="9315450" y="3994150"/>
              <a:ext cx="247650" cy="63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"/>
            </p:blipFill>
            <p:spPr>
              <a:xfrm>
                <a:off x="9315450" y="3994150"/>
                <a:ext cx="2476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20" name="墨迹 19"/>
              <p14:cNvContentPartPr/>
              <p14:nvPr/>
            </p14:nvContentPartPr>
            <p14:xfrm>
              <a:off x="7245350" y="4032250"/>
              <a:ext cx="381000" cy="63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7"/>
            </p:blipFill>
            <p:spPr>
              <a:xfrm>
                <a:off x="7245350" y="4032250"/>
                <a:ext cx="381000" cy="63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2324735"/>
            <a:ext cx="5826760" cy="27292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37705" y="1510030"/>
            <a:ext cx="3736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Dialogue Modeling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0" y="2033270"/>
            <a:ext cx="3965575" cy="5010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340" y="2534285"/>
            <a:ext cx="4768215" cy="618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15" y="3248660"/>
            <a:ext cx="4854575" cy="3517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770" y="3808730"/>
            <a:ext cx="4490720" cy="399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820" y="4340860"/>
            <a:ext cx="4217670" cy="316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450" y="4954905"/>
            <a:ext cx="5183505" cy="4191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34340" y="3249295"/>
            <a:ext cx="2917190" cy="557530"/>
          </a:xfrm>
          <a:prstGeom prst="round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2915" y="5460365"/>
            <a:ext cx="4905375" cy="704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4" name="墨迹 3"/>
              <p14:cNvContentPartPr/>
              <p14:nvPr/>
            </p14:nvContentPartPr>
            <p14:xfrm>
              <a:off x="9207500" y="2406650"/>
              <a:ext cx="304800" cy="190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0"/>
            </p:blipFill>
            <p:spPr>
              <a:xfrm>
                <a:off x="9207500" y="2406650"/>
                <a:ext cx="3048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5" name="墨迹 4"/>
              <p14:cNvContentPartPr/>
              <p14:nvPr/>
            </p14:nvContentPartPr>
            <p14:xfrm>
              <a:off x="8089900" y="2400300"/>
              <a:ext cx="215900" cy="19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2"/>
            </p:blipFill>
            <p:spPr>
              <a:xfrm>
                <a:off x="8089900" y="2400300"/>
                <a:ext cx="2159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6" name="墨迹 5"/>
              <p14:cNvContentPartPr/>
              <p14:nvPr/>
            </p14:nvContentPartPr>
            <p14:xfrm>
              <a:off x="8769350" y="4610100"/>
              <a:ext cx="1600200" cy="1460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4"/>
            </p:blipFill>
            <p:spPr>
              <a:xfrm>
                <a:off x="8769350" y="4610100"/>
                <a:ext cx="16002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7" name="墨迹 6"/>
              <p14:cNvContentPartPr/>
              <p14:nvPr/>
            </p14:nvContentPartPr>
            <p14:xfrm>
              <a:off x="9798050" y="4387850"/>
              <a:ext cx="190500" cy="3175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6"/>
            </p:blipFill>
            <p:spPr>
              <a:xfrm>
                <a:off x="9798050" y="4387850"/>
                <a:ext cx="19050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9" name="墨迹 8"/>
              <p14:cNvContentPartPr/>
              <p14:nvPr/>
            </p14:nvContentPartPr>
            <p14:xfrm>
              <a:off x="8121650" y="2438400"/>
              <a:ext cx="95250" cy="19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8"/>
            </p:blipFill>
            <p:spPr>
              <a:xfrm>
                <a:off x="8121650" y="2438400"/>
                <a:ext cx="952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0" name="墨迹 9"/>
              <p14:cNvContentPartPr/>
              <p14:nvPr/>
            </p14:nvContentPartPr>
            <p14:xfrm>
              <a:off x="9848850" y="2489200"/>
              <a:ext cx="241300" cy="127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0"/>
            </p:blipFill>
            <p:spPr>
              <a:xfrm>
                <a:off x="9848850" y="2489200"/>
                <a:ext cx="2413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1" name="墨迹 10"/>
              <p14:cNvContentPartPr/>
              <p14:nvPr/>
            </p14:nvContentPartPr>
            <p14:xfrm>
              <a:off x="2305050" y="3232150"/>
              <a:ext cx="495300" cy="1587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2"/>
            </p:blipFill>
            <p:spPr>
              <a:xfrm>
                <a:off x="2305050" y="3232150"/>
                <a:ext cx="49530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3" name="墨迹 12"/>
              <p14:cNvContentPartPr/>
              <p14:nvPr/>
            </p14:nvContentPartPr>
            <p14:xfrm>
              <a:off x="10229850" y="5283200"/>
              <a:ext cx="298450" cy="63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0229850" y="5283200"/>
                <a:ext cx="2984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4" name="墨迹 13"/>
              <p14:cNvContentPartPr/>
              <p14:nvPr/>
            </p14:nvContentPartPr>
            <p14:xfrm>
              <a:off x="9086850" y="5676900"/>
              <a:ext cx="838200" cy="254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086850" y="5676900"/>
                <a:ext cx="8382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5" name="墨迹 14"/>
              <p14:cNvContentPartPr/>
              <p14:nvPr/>
            </p14:nvContentPartPr>
            <p14:xfrm>
              <a:off x="7924800" y="5715000"/>
              <a:ext cx="1073150" cy="2286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7924800" y="5715000"/>
                <a:ext cx="1073150" cy="2286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2324735"/>
            <a:ext cx="5826760" cy="27292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65620" y="1248410"/>
            <a:ext cx="382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Supervised Contrastive Learning</a:t>
            </a:r>
            <a:endParaRPr lang="zh-CN" altLang="en-US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620" y="1616710"/>
            <a:ext cx="4662170" cy="16833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65620" y="4524375"/>
            <a:ext cx="382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Auxiliary Response Generation</a:t>
            </a:r>
            <a:endParaRPr lang="zh-CN" altLang="en-US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60" y="4892675"/>
            <a:ext cx="4101465" cy="1766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960" y="3300730"/>
            <a:ext cx="4001770" cy="11176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83870" y="2799715"/>
            <a:ext cx="2719070" cy="26225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8625" y="4418330"/>
            <a:ext cx="2830195" cy="636270"/>
          </a:xfrm>
          <a:prstGeom prst="round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8159750" y="2120900"/>
              <a:ext cx="387350" cy="317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8159750" y="2120900"/>
                <a:ext cx="3873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9" name="墨迹 8"/>
              <p14:cNvContentPartPr/>
              <p14:nvPr/>
            </p14:nvContentPartPr>
            <p14:xfrm>
              <a:off x="8750300" y="2101850"/>
              <a:ext cx="368300" cy="190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8750300" y="2101850"/>
                <a:ext cx="3683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1" name="墨迹 10"/>
              <p14:cNvContentPartPr/>
              <p14:nvPr/>
            </p14:nvContentPartPr>
            <p14:xfrm>
              <a:off x="9531350" y="2527300"/>
              <a:ext cx="488950" cy="508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0"/>
            </p:blipFill>
            <p:spPr>
              <a:xfrm>
                <a:off x="9531350" y="2527300"/>
                <a:ext cx="4889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4" name="墨迹 13"/>
              <p14:cNvContentPartPr/>
              <p14:nvPr/>
            </p14:nvContentPartPr>
            <p14:xfrm>
              <a:off x="8864600" y="2673350"/>
              <a:ext cx="444500" cy="508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2"/>
            </p:blipFill>
            <p:spPr>
              <a:xfrm>
                <a:off x="8864600" y="2673350"/>
                <a:ext cx="4445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5" name="墨迹 14"/>
              <p14:cNvContentPartPr/>
              <p14:nvPr/>
            </p14:nvContentPartPr>
            <p14:xfrm>
              <a:off x="8832850" y="3835400"/>
              <a:ext cx="1784350" cy="1079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4"/>
            </p:blipFill>
            <p:spPr>
              <a:xfrm>
                <a:off x="8832850" y="3835400"/>
                <a:ext cx="178435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6" name="墨迹 15"/>
              <p14:cNvContentPartPr/>
              <p14:nvPr/>
            </p14:nvContentPartPr>
            <p14:xfrm>
              <a:off x="8197850" y="4064000"/>
              <a:ext cx="1123950" cy="381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6"/>
            </p:blipFill>
            <p:spPr>
              <a:xfrm>
                <a:off x="8197850" y="4064000"/>
                <a:ext cx="11239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7" name="墨迹 16"/>
              <p14:cNvContentPartPr/>
              <p14:nvPr/>
            </p14:nvContentPartPr>
            <p14:xfrm>
              <a:off x="9302750" y="5321300"/>
              <a:ext cx="266700" cy="127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8"/>
            </p:blipFill>
            <p:spPr>
              <a:xfrm>
                <a:off x="9302750" y="5321300"/>
                <a:ext cx="266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8" name="墨迹 17"/>
              <p14:cNvContentPartPr/>
              <p14:nvPr/>
            </p14:nvContentPartPr>
            <p14:xfrm>
              <a:off x="8629650" y="5264150"/>
              <a:ext cx="393700" cy="44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0"/>
            </p:blipFill>
            <p:spPr>
              <a:xfrm>
                <a:off x="8629650" y="5264150"/>
                <a:ext cx="3937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9" name="墨迹 18"/>
              <p14:cNvContentPartPr/>
              <p14:nvPr/>
            </p14:nvContentPartPr>
            <p14:xfrm>
              <a:off x="7543800" y="5327650"/>
              <a:ext cx="234950" cy="63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2"/>
            </p:blipFill>
            <p:spPr>
              <a:xfrm>
                <a:off x="7543800" y="5327650"/>
                <a:ext cx="2349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20" name="墨迹 19"/>
              <p14:cNvContentPartPr/>
              <p14:nvPr/>
            </p14:nvContentPartPr>
            <p14:xfrm>
              <a:off x="9550400" y="5664200"/>
              <a:ext cx="342900" cy="63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4"/>
            </p:blipFill>
            <p:spPr>
              <a:xfrm>
                <a:off x="9550400" y="5664200"/>
                <a:ext cx="3429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21" name="墨迹 20"/>
              <p14:cNvContentPartPr/>
              <p14:nvPr/>
            </p14:nvContentPartPr>
            <p14:xfrm>
              <a:off x="9493250" y="5321300"/>
              <a:ext cx="425450" cy="3683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6"/>
            </p:blipFill>
            <p:spPr>
              <a:xfrm>
                <a:off x="9493250" y="5321300"/>
                <a:ext cx="4254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22" name="墨迹 21"/>
              <p14:cNvContentPartPr/>
              <p14:nvPr/>
            </p14:nvContentPartPr>
            <p14:xfrm>
              <a:off x="9271000" y="5657850"/>
              <a:ext cx="234950" cy="3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8"/>
            </p:blipFill>
            <p:spPr>
              <a:xfrm>
                <a:off x="9271000" y="5657850"/>
                <a:ext cx="2349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23" name="墨迹 22"/>
              <p14:cNvContentPartPr/>
              <p14:nvPr/>
            </p14:nvContentPartPr>
            <p14:xfrm>
              <a:off x="9652000" y="5689600"/>
              <a:ext cx="209550" cy="127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0"/>
            </p:blipFill>
            <p:spPr>
              <a:xfrm>
                <a:off x="9652000" y="5689600"/>
                <a:ext cx="2095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4" name="墨迹 23"/>
              <p14:cNvContentPartPr/>
              <p14:nvPr/>
            </p14:nvContentPartPr>
            <p14:xfrm>
              <a:off x="7639050" y="5670550"/>
              <a:ext cx="215900" cy="4445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2"/>
            </p:blipFill>
            <p:spPr>
              <a:xfrm>
                <a:off x="7639050" y="5670550"/>
                <a:ext cx="2159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5" name="墨迹 24"/>
              <p14:cNvContentPartPr/>
              <p14:nvPr/>
            </p14:nvContentPartPr>
            <p14:xfrm>
              <a:off x="8223250" y="5969000"/>
              <a:ext cx="838200" cy="508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4"/>
            </p:blipFill>
            <p:spPr>
              <a:xfrm>
                <a:off x="8223250" y="5969000"/>
                <a:ext cx="8382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6" name="墨迹 25"/>
              <p14:cNvContentPartPr/>
              <p14:nvPr/>
            </p14:nvContentPartPr>
            <p14:xfrm>
              <a:off x="7689850" y="6584950"/>
              <a:ext cx="1873250" cy="952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6"/>
            </p:blipFill>
            <p:spPr>
              <a:xfrm>
                <a:off x="7689850" y="6584950"/>
                <a:ext cx="18732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27" name="墨迹 26"/>
              <p14:cNvContentPartPr/>
              <p14:nvPr/>
            </p14:nvContentPartPr>
            <p14:xfrm>
              <a:off x="9537700" y="6496050"/>
              <a:ext cx="190500" cy="63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8"/>
            </p:blipFill>
            <p:spPr>
              <a:xfrm>
                <a:off x="9537700" y="6496050"/>
                <a:ext cx="190500" cy="63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2324735"/>
            <a:ext cx="5826760" cy="2729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5825" y="1820545"/>
            <a:ext cx="361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Model Training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05" y="2719070"/>
            <a:ext cx="4824095" cy="1790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5" name="墨迹 4"/>
              <p14:cNvContentPartPr/>
              <p14:nvPr/>
            </p14:nvContentPartPr>
            <p14:xfrm>
              <a:off x="8083550" y="3194050"/>
              <a:ext cx="488950" cy="19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4"/>
            </p:blipFill>
            <p:spPr>
              <a:xfrm>
                <a:off x="8083550" y="3194050"/>
                <a:ext cx="4889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8064500" y="3473450"/>
              <a:ext cx="61595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8064500" y="3473450"/>
                <a:ext cx="6159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墨迹 7"/>
              <p14:cNvContentPartPr/>
              <p14:nvPr/>
            </p14:nvContentPartPr>
            <p14:xfrm>
              <a:off x="8128000" y="4146550"/>
              <a:ext cx="1327150" cy="57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8"/>
            </p:blipFill>
            <p:spPr>
              <a:xfrm>
                <a:off x="8128000" y="4146550"/>
                <a:ext cx="13271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9" name="墨迹 8"/>
              <p14:cNvContentPartPr/>
              <p14:nvPr/>
            </p14:nvContentPartPr>
            <p14:xfrm>
              <a:off x="7385050" y="3949700"/>
              <a:ext cx="158750" cy="508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"/>
            </p:blipFill>
            <p:spPr>
              <a:xfrm>
                <a:off x="7385050" y="3949700"/>
                <a:ext cx="1587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" name="墨迹 9"/>
              <p14:cNvContentPartPr/>
              <p14:nvPr/>
            </p14:nvContentPartPr>
            <p14:xfrm>
              <a:off x="8343900" y="4578350"/>
              <a:ext cx="2228850" cy="63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2"/>
            </p:blipFill>
            <p:spPr>
              <a:xfrm>
                <a:off x="8343900" y="4578350"/>
                <a:ext cx="2228850" cy="63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1515" y="2253615"/>
            <a:ext cx="5922010" cy="3154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WPS 演示</Application>
  <PresentationFormat>宽屏</PresentationFormat>
  <Paragraphs>83</Paragraphs>
  <Slides>15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仿宋</vt:lpstr>
      <vt:lpstr>楷体</vt:lpstr>
      <vt:lpstr>等线</vt:lpstr>
      <vt:lpstr>Times New Roman Regular</vt:lpstr>
      <vt:lpstr>Segoe WP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Approach</vt:lpstr>
      <vt:lpstr>PowerPoint 演示文稿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如鱼饮水</cp:lastModifiedBy>
  <cp:revision>1544</cp:revision>
  <dcterms:created xsi:type="dcterms:W3CDTF">2021-11-30T11:42:00Z</dcterms:created>
  <dcterms:modified xsi:type="dcterms:W3CDTF">2022-01-05T08:03:32Z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ICV">
    <vt:lpwstr>7AC55A9649234C1F91033434A6D75D3E</vt:lpwstr>
  </property>
</Properties>
</file>